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Picture 87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Picture 88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2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7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11/7/17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fld id="{E5F60F2C-9764-4173-9D78-F407A50D9D62}" type="slidenum"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143000" lvl="2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600200" lvl="3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057400" lvl="4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11/7/17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fld id="{0D4E7D23-7EAD-4D37-BD48-2DD4E4C5B300}" type="slidenum"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mailto:christoffer.holmstedt@se.abb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7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1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cap="all" spc="-1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INTERACTIVE JOINT KANBAN BOARD FOR ABB PORTS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Picture 4"/>
          <p:cNvPicPr/>
          <p:nvPr/>
        </p:nvPicPr>
        <p:blipFill>
          <a:blip r:embed="rId2"/>
          <a:stretch/>
        </p:blipFill>
        <p:spPr>
          <a:xfrm>
            <a:off x="5207760" y="279720"/>
            <a:ext cx="6578280" cy="422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members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André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Caldegren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Anton Roslund – Project Manager / Client Communication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Amer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Surkovic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– Configuration Management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Dzana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Hanic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Jawid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Nasiri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Kevin Oswaldo Cabrera Navarro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Noah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Gustavsson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Robert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Duras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mr-IN" sz="2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–</a:t>
            </a:r>
            <a:r>
              <a:rPr lang="en-US" sz="2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Wiki Admin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Client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ABB Ports</a:t>
            </a: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Christoffer</a:t>
            </a:r>
            <a:r>
              <a:rPr lang="en-US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lang="en-US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Holmstedt</a:t>
            </a:r>
            <a:endParaRPr lang="en-US" sz="16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143000" lvl="2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600" b="0" u="sng" strike="noStrike" spc="-1" dirty="0">
                <a:solidFill>
                  <a:srgbClr val="58C1BA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2"/>
              </a:rPr>
              <a:t>christoffer.holmstedt@se.abb.com</a:t>
            </a:r>
            <a:r>
              <a:rPr lang="en-US" sz="1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 </a:t>
            </a:r>
            <a:endParaRPr lang="en-US" sz="14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143000" lvl="2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021-32 46 </a:t>
            </a:r>
            <a:r>
              <a:rPr lang="en-US" sz="16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18</a:t>
            </a:r>
            <a:endParaRPr lang="en-US" sz="1600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685800" lvl="1" indent="-228240"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6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Previously a Software Engineering Master Student at MDH.</a:t>
            </a:r>
            <a:endParaRPr lang="en-US" sz="16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Project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Kanban board for visual representation of ”artifacts” on their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TeamForge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server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 far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Basic team organization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Meeting with client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Set up of team technologies</a:t>
            </a: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Facebook messenger group - possibly already deprecated in favor of slack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Slack for primary means of communication.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for storing our code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project for group Kanban board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GitHub wiki for documentation and planning around the project.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Google calendar for group meetings and calendar stuff.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 far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We have started</a:t>
            </a: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Project Plan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Requirements 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 case diagrams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Contacted collabnet for access to TeamForge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3040" lvl="1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Forming questions for the client</a:t>
            </a:r>
            <a:endParaRPr lang="en-US" sz="1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activities planned for the rest of the week
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Plan the next week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Continue working with the project plan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Work on the use case diagram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Initial design sketches </a:t>
            </a: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Any obstacles, risks or issues that have been identified
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access to TeamForge. Still unable to to get a free trial, waiting on response from Collabnet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TeamForge’s free trial is limited to 30 days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Overlapping schedules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 to the steering group, if any
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Are we required present any diagrams to the steering group?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Could the school pay for </a:t>
            </a:r>
            <a:r>
              <a:rPr lang="en-US" sz="2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TeamForge</a:t>
            </a: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? It’s 420$ for 10 users/year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does the proposed role “Document Templates</a:t>
            </a:r>
            <a:r>
              <a:rPr lang="en-US" sz="2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”</a:t>
            </a: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Can you clarify “</a:t>
            </a:r>
            <a:r>
              <a:rPr lang="en-US" sz="2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outcome of the planned activities for the previous week (snapshot of the Trello board before planning the coming week)”</a:t>
            </a:r>
            <a:endParaRPr lang="en-US" sz="20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160</TotalTime>
  <Words>280</Words>
  <Application>Microsoft Macintosh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Century Gothic</vt:lpstr>
      <vt:lpstr>DejaVu Sans</vt:lpstr>
      <vt:lpstr>Symbol</vt:lpstr>
      <vt:lpstr>Times New Roman</vt:lpstr>
      <vt:lpstr>Wingdings</vt:lpstr>
      <vt:lpstr>Wingdings 3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dc:description/>
  <cp:lastModifiedBy>Microsoft Office User</cp:lastModifiedBy>
  <cp:revision>16</cp:revision>
  <dcterms:created xsi:type="dcterms:W3CDTF">2017-11-07T12:32:48Z</dcterms:created>
  <dcterms:modified xsi:type="dcterms:W3CDTF">2017-11-08T08:07:42Z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15.0039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